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media/image9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8"/>
  </p:notesMasterIdLst>
  <p:sldIdLst>
    <p:sldId id="289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90" r:id="rId12"/>
    <p:sldId id="283" r:id="rId13"/>
    <p:sldId id="284" r:id="rId14"/>
    <p:sldId id="286" r:id="rId15"/>
    <p:sldId id="287" r:id="rId16"/>
    <p:sldId id="288" r:id="rId17"/>
  </p:sldIdLst>
  <p:sldSz cx="24387175" cy="13716000"/>
  <p:notesSz cx="13716000" cy="24387175"/>
  <p:embeddedFontLst>
    <p:embeddedFont>
      <p:font typeface="Montserrat" panose="00000500000000000000" pitchFamily="2" charset="0"/>
      <p:regular r:id="rId22"/>
      <p:bold r:id="rId23"/>
    </p:embeddedFont>
    <p:embeddedFont>
      <p:font typeface="Montserrat SemiBold" panose="00000700000000000000" pitchFamily="2" charset="0"/>
      <p:bold r:id="rId24"/>
    </p:embeddedFont>
    <p:embeddedFont>
      <p:font typeface="Montserrat Black" panose="00000A00000000000000" pitchFamily="2" charset="0"/>
      <p:bold r:id="rId25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61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65"/>
    <p:restoredTop sz="94610"/>
  </p:normalViewPr>
  <p:slideViewPr>
    <p:cSldViewPr snapToGrid="0" snapToObjects="1" showGuides="1">
      <p:cViewPr>
        <p:scale>
          <a:sx n="60" d="100"/>
          <a:sy n="60" d="100"/>
        </p:scale>
        <p:origin x="-246" y="216"/>
      </p:cViewPr>
      <p:guideLst>
        <p:guide orient="horz" pos="4361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font" Target="fonts/font4.fntdata"/><Relationship Id="rId24" Type="http://schemas.openxmlformats.org/officeDocument/2006/relationships/font" Target="fonts/font3.fntdata"/><Relationship Id="rId23" Type="http://schemas.openxmlformats.org/officeDocument/2006/relationships/font" Target="fonts/font2.fntdata"/><Relationship Id="rId22" Type="http://schemas.openxmlformats.org/officeDocument/2006/relationships/font" Target="fonts/font1.fntdata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0" descr=" 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Montserrat" panose="0000050000000000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Montserrat" panose="00000500000000000000" pitchFamily="2" charset="0"/>
              </a:defRPr>
            </a:lvl1pPr>
            <a:lvl2pPr>
              <a:defRPr b="0" i="0">
                <a:latin typeface="Montserrat" panose="00000500000000000000" pitchFamily="2" charset="0"/>
              </a:defRPr>
            </a:lvl2pPr>
            <a:lvl3pPr>
              <a:defRPr b="0" i="0">
                <a:latin typeface="Montserrat" panose="00000500000000000000" pitchFamily="2" charset="0"/>
              </a:defRPr>
            </a:lvl3pPr>
            <a:lvl4pPr>
              <a:defRPr b="0" i="0">
                <a:latin typeface="Montserrat" panose="00000500000000000000" pitchFamily="2" charset="0"/>
              </a:defRPr>
            </a:lvl4pPr>
            <a:lvl5pPr>
              <a:defRPr b="0" i="0">
                <a:latin typeface="Montserrat" panose="00000500000000000000" pitchFamily="2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  <a:endParaRPr lang="ru-RU" dirty="0"/>
          </a:p>
          <a:p>
            <a:pPr lvl="1"/>
            <a:r>
              <a:rPr lang="ru-RU" dirty="0"/>
              <a:t>Второй уровень</a:t>
            </a:r>
            <a:endParaRPr lang="ru-RU" dirty="0"/>
          </a:p>
          <a:p>
            <a:pPr lvl="2"/>
            <a:r>
              <a:rPr lang="ru-RU" dirty="0"/>
              <a:t>Третий уровень</a:t>
            </a:r>
            <a:endParaRPr lang="ru-RU" dirty="0"/>
          </a:p>
          <a:p>
            <a:pPr lvl="3"/>
            <a:r>
              <a:rPr lang="ru-RU" dirty="0"/>
              <a:t>Четвертый уровень</a:t>
            </a:r>
            <a:endParaRPr lang="ru-RU" dirty="0"/>
          </a:p>
          <a:p>
            <a:pPr lvl="4"/>
            <a:r>
              <a:rPr lang="ru-RU" dirty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ontserrat" panose="00000500000000000000" pitchFamily="2" charset="0"/>
              </a:defRPr>
            </a:lvl1pPr>
          </a:lstStyle>
          <a:p>
            <a:fld id="{D73FC8D7-BBCB-9245-8C78-FB3D52A5A148}" type="datetimeFigureOut">
              <a:rPr lang="ru-RU"/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" panose="00000500000000000000" pitchFamily="2" charset="0"/>
              </a:defRPr>
            </a:lvl1pPr>
          </a:lstStyle>
          <a:p>
            <a:fld id="{C6D8EA5F-7C2F-ED4B-AC1B-99E9E0A51CCF}" type="slidenum">
              <a:rPr lang="ru-RU"/>
            </a:fld>
            <a:endParaRPr lang="ru-RU"/>
          </a:p>
        </p:txBody>
      </p:sp>
      <p:sp>
        <p:nvSpPr>
          <p:cNvPr id="8" name="Shape 0"/>
          <p:cNvSpPr/>
          <p:nvPr userDrawn="1"/>
        </p:nvSpPr>
        <p:spPr>
          <a:xfrm>
            <a:off x="8511006" y="12499169"/>
            <a:ext cx="7365050" cy="1525496"/>
          </a:xfrm>
          <a:prstGeom prst="rect">
            <a:avLst/>
          </a:prstGeom>
          <a:solidFill>
            <a:srgbClr val="EC6A66">
              <a:alpha val="100000"/>
            </a:srgbClr>
          </a:solidFill>
        </p:spPr>
      </p:sp>
      <p:sp>
        <p:nvSpPr>
          <p:cNvPr id="9" name="Text 1"/>
          <p:cNvSpPr/>
          <p:nvPr userDrawn="1"/>
        </p:nvSpPr>
        <p:spPr>
          <a:xfrm>
            <a:off x="9086005" y="12886096"/>
            <a:ext cx="6597546" cy="65615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3000" b="0" i="0" kern="0" spc="190" dirty="0" smtClean="0">
                <a:solidFill>
                  <a:srgbClr val="FFFFFF">
                    <a:alpha val="100000"/>
                  </a:srgbClr>
                </a:solidFill>
                <a:latin typeface="Montserrat" panose="00000500000000000000" pitchFamily="2" charset="0"/>
                <a:ea typeface="Moskvich Sans Bold" pitchFamily="34" charset="-122"/>
              </a:rPr>
              <a:t>ИЗМАЙЛОВО</a:t>
            </a:r>
            <a:endParaRPr lang="en-US" sz="3000" b="0" i="0" dirty="0">
              <a:latin typeface="Montserrat" panose="00000500000000000000" pitchFamily="2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Montserrat" panose="0000050000000000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Montserrat" panose="00000500000000000000" pitchFamily="2" charset="0"/>
              </a:defRPr>
            </a:lvl1pPr>
            <a:lvl2pPr>
              <a:defRPr b="0" i="0">
                <a:latin typeface="Montserrat" panose="00000500000000000000" pitchFamily="2" charset="0"/>
              </a:defRPr>
            </a:lvl2pPr>
            <a:lvl3pPr>
              <a:defRPr b="0" i="0">
                <a:latin typeface="Montserrat" panose="00000500000000000000" pitchFamily="2" charset="0"/>
              </a:defRPr>
            </a:lvl3pPr>
            <a:lvl4pPr>
              <a:defRPr b="0" i="0">
                <a:latin typeface="Montserrat" panose="00000500000000000000" pitchFamily="2" charset="0"/>
              </a:defRPr>
            </a:lvl4pPr>
            <a:lvl5pPr>
              <a:defRPr b="0" i="0">
                <a:latin typeface="Montserrat" panose="00000500000000000000" pitchFamily="2" charset="0"/>
              </a:defRPr>
            </a:lvl5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ontserrat" panose="00000500000000000000" pitchFamily="2" charset="0"/>
              </a:defRPr>
            </a:lvl1pPr>
          </a:lstStyle>
          <a:p>
            <a:fld id="{D73FC8D7-BBCB-9245-8C78-FB3D52A5A148}" type="datetimeFigureOut">
              <a:rPr lang="ru-RU"/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" panose="00000500000000000000" pitchFamily="2" charset="0"/>
              </a:defRPr>
            </a:lvl1pPr>
          </a:lstStyle>
          <a:p>
            <a:fld id="{C6D8EA5F-7C2F-ED4B-AC1B-99E9E0A51CCF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4375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4375" cy="8702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798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D73FC8D7-BBCB-9245-8C78-FB3D52A5A148}" type="datetimeFigureOut">
              <a:rPr lang="ru-RU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8078788" y="12712700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7222788" y="12712700"/>
            <a:ext cx="548798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C6D8EA5F-7C2F-ED4B-AC1B-99E9E0A51CCF}" type="slidenum">
              <a:rPr lang="ru-RU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Montserrat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.sv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"/>
          <p:cNvSpPr/>
          <p:nvPr/>
        </p:nvSpPr>
        <p:spPr>
          <a:xfrm>
            <a:off x="1507321" y="10347672"/>
            <a:ext cx="9217979" cy="2303980"/>
          </a:xfrm>
          <a:prstGeom prst="roundRect">
            <a:avLst>
              <a:gd name="adj" fmla="val 55166"/>
            </a:avLst>
          </a:prstGeom>
          <a:solidFill>
            <a:srgbClr val="FFFFFF">
              <a:alpha val="100000"/>
            </a:srgbClr>
          </a:solidFill>
        </p:spPr>
      </p:sp>
      <p:sp>
        <p:nvSpPr>
          <p:cNvPr id="5" name="Text 4"/>
          <p:cNvSpPr/>
          <p:nvPr/>
        </p:nvSpPr>
        <p:spPr>
          <a:xfrm>
            <a:off x="3660105" y="11067864"/>
            <a:ext cx="6847182" cy="55257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2700" b="1" dirty="0" smtClean="0">
                <a:solidFill>
                  <a:srgbClr val="FF0000"/>
                </a:solidFill>
                <a:latin typeface="Montserrat SemiBold" panose="00000700000000000000" pitchFamily="2" charset="0"/>
              </a:rPr>
              <a:t>Нестерова Марина Анатольевна </a:t>
            </a:r>
            <a:endParaRPr lang="en-US" sz="2700" b="1" dirty="0">
              <a:solidFill>
                <a:srgbClr val="FF0000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6" name="Text 5"/>
          <p:cNvSpPr/>
          <p:nvPr/>
        </p:nvSpPr>
        <p:spPr>
          <a:xfrm>
            <a:off x="3800008" y="11499664"/>
            <a:ext cx="6280164" cy="55257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800" dirty="0">
                <a:solidFill>
                  <a:srgbClr val="4A4643">
                    <a:alpha val="100000"/>
                  </a:srgbClr>
                </a:solidFill>
                <a:latin typeface="Montserrat" panose="00000500000000000000" pitchFamily="2" charset="0"/>
                <a:ea typeface="Golos Text Bold" pitchFamily="34" charset="-122"/>
                <a:cs typeface="Golos Text Bold" pitchFamily="34" charset="-120"/>
              </a:rPr>
              <a:t>Руководитель социальной службы</a:t>
            </a:r>
            <a:endParaRPr lang="en-US" sz="2800" dirty="0"/>
          </a:p>
        </p:txBody>
      </p:sp>
      <p:sp>
        <p:nvSpPr>
          <p:cNvPr id="7" name="Shape 0"/>
          <p:cNvSpPr/>
          <p:nvPr/>
        </p:nvSpPr>
        <p:spPr>
          <a:xfrm>
            <a:off x="20601975" y="1460153"/>
            <a:ext cx="2286286" cy="863600"/>
          </a:xfrm>
          <a:prstGeom prst="rect">
            <a:avLst/>
          </a:prstGeom>
          <a:solidFill>
            <a:srgbClr val="EC6A66">
              <a:alpha val="100000"/>
            </a:srgbClr>
          </a:solidFill>
        </p:spPr>
      </p:sp>
      <p:sp>
        <p:nvSpPr>
          <p:cNvPr id="8" name="Text 1"/>
          <p:cNvSpPr/>
          <p:nvPr/>
        </p:nvSpPr>
        <p:spPr>
          <a:xfrm>
            <a:off x="21053058" y="1576314"/>
            <a:ext cx="1453142" cy="85606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000" b="1" kern="0" spc="246" dirty="0">
                <a:solidFill>
                  <a:srgbClr val="FFFFFF">
                    <a:alpha val="100000"/>
                  </a:srgbClr>
                </a:solidFill>
                <a:latin typeface="Montserrat Black" panose="00000A00000000000000" pitchFamily="2" charset="0"/>
                <a:ea typeface="Moskvich Sans Bold" pitchFamily="34" charset="-122"/>
                <a:cs typeface="Moskvich Sans Bold" pitchFamily="34" charset="-120"/>
              </a:rPr>
              <a:t>2026</a:t>
            </a:r>
            <a:endParaRPr lang="en-US" sz="4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1780679" y="10559951"/>
            <a:ext cx="1879426" cy="187942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screen"/>
          <a:srcRect/>
          <a:stretch>
            <a:fillRect/>
          </a:stretch>
        </p:blipFill>
        <p:spPr>
          <a:xfrm>
            <a:off x="1587" y="15240"/>
            <a:ext cx="24384000" cy="13716000"/>
          </a:xfrm>
          <a:prstGeom prst="rect">
            <a:avLst/>
          </a:prstGeom>
        </p:spPr>
      </p:pic>
      <p:sp>
        <p:nvSpPr>
          <p:cNvPr id="11" name="Text 33"/>
          <p:cNvSpPr/>
          <p:nvPr/>
        </p:nvSpPr>
        <p:spPr>
          <a:xfrm>
            <a:off x="14174989" y="4540957"/>
            <a:ext cx="6366040" cy="188214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altLang="en-US" sz="9660" b="1" kern="0" spc="483" dirty="0">
                <a:solidFill>
                  <a:srgbClr val="EC6A66">
                    <a:alpha val="100000"/>
                  </a:srgbClr>
                </a:solidFill>
                <a:latin typeface="Montserrat SemiBold" panose="00000700000000000000" pitchFamily="2" charset="0"/>
                <a:ea typeface="Golos Text Bold" pitchFamily="34" charset="-122"/>
                <a:cs typeface="Golos Text Bold" pitchFamily="34" charset="-120"/>
                <a:sym typeface="+mn-ea"/>
              </a:rPr>
              <a:t>81</a:t>
            </a:r>
            <a:r>
              <a:rPr lang="en-US" sz="9660" b="1" kern="0" spc="483" dirty="0" smtClean="0">
                <a:solidFill>
                  <a:srgbClr val="EC6A66">
                    <a:alpha val="100000"/>
                  </a:srgbClr>
                </a:solidFill>
                <a:latin typeface="Montserrat SemiBold" panose="00000700000000000000" pitchFamily="2" charset="0"/>
                <a:ea typeface="Golos Text Bold" pitchFamily="34" charset="-122"/>
                <a:cs typeface="Golos Text Bold" pitchFamily="34" charset="-120"/>
              </a:rPr>
              <a:t> </a:t>
            </a:r>
            <a:r>
              <a:rPr lang="en-US" sz="9660" b="1" kern="0" spc="483" dirty="0">
                <a:solidFill>
                  <a:srgbClr val="EC6A66">
                    <a:alpha val="100000"/>
                  </a:srgbClr>
                </a:solidFill>
                <a:latin typeface="Montserrat SemiBold" panose="00000700000000000000" pitchFamily="2" charset="0"/>
                <a:ea typeface="Golos Text Bold" pitchFamily="34" charset="-122"/>
                <a:cs typeface="Golos Text Bold" pitchFamily="34" charset="-120"/>
              </a:rPr>
              <a:t>чел.</a:t>
            </a:r>
            <a:endParaRPr lang="en-US" sz="9660" dirty="0"/>
          </a:p>
        </p:txBody>
      </p:sp>
      <p:sp>
        <p:nvSpPr>
          <p:cNvPr id="12" name="Text 38"/>
          <p:cNvSpPr/>
          <p:nvPr/>
        </p:nvSpPr>
        <p:spPr>
          <a:xfrm>
            <a:off x="13923669" y="6884826"/>
            <a:ext cx="3189126" cy="94082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4825" b="1" kern="0" spc="241" dirty="0" smtClean="0">
                <a:solidFill>
                  <a:srgbClr val="504D4A">
                    <a:alpha val="100000"/>
                  </a:srgbClr>
                </a:solidFill>
                <a:latin typeface="Montserrat SemiBold" panose="00000700000000000000" pitchFamily="2" charset="0"/>
                <a:ea typeface="Golos Text Bold" pitchFamily="34" charset="-122"/>
                <a:cs typeface="Golos Text Bold" pitchFamily="34" charset="-120"/>
              </a:rPr>
              <a:t>21</a:t>
            </a:r>
            <a:r>
              <a:rPr lang="en-US" sz="4825" b="1" kern="0" spc="241" dirty="0" smtClean="0">
                <a:solidFill>
                  <a:srgbClr val="504D4A">
                    <a:alpha val="100000"/>
                  </a:srgbClr>
                </a:solidFill>
                <a:latin typeface="Montserrat SemiBold" panose="00000700000000000000" pitchFamily="2" charset="0"/>
                <a:ea typeface="Golos Text Bold" pitchFamily="34" charset="-122"/>
                <a:cs typeface="Golos Text Bold" pitchFamily="34" charset="-120"/>
              </a:rPr>
              <a:t> </a:t>
            </a:r>
            <a:r>
              <a:rPr lang="en-US" sz="4825" b="1" kern="0" spc="241" dirty="0">
                <a:solidFill>
                  <a:srgbClr val="504D4A">
                    <a:alpha val="100000"/>
                  </a:srgbClr>
                </a:solidFill>
                <a:latin typeface="Montserrat SemiBold" panose="00000700000000000000" pitchFamily="2" charset="0"/>
                <a:ea typeface="Golos Text Bold" pitchFamily="34" charset="-122"/>
                <a:cs typeface="Golos Text Bold" pitchFamily="34" charset="-120"/>
              </a:rPr>
              <a:t>чел.</a:t>
            </a:r>
            <a:endParaRPr lang="en-US" sz="4825" dirty="0"/>
          </a:p>
        </p:txBody>
      </p:sp>
      <p:sp>
        <p:nvSpPr>
          <p:cNvPr id="13" name="Text 41"/>
          <p:cNvSpPr/>
          <p:nvPr/>
        </p:nvSpPr>
        <p:spPr>
          <a:xfrm>
            <a:off x="17912463" y="6882234"/>
            <a:ext cx="3189126" cy="94082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4825" b="1" kern="0" spc="241" dirty="0" smtClean="0">
                <a:solidFill>
                  <a:srgbClr val="504D4A">
                    <a:alpha val="100000"/>
                  </a:srgbClr>
                </a:solidFill>
                <a:latin typeface="Montserrat SemiBold" panose="00000700000000000000" pitchFamily="2" charset="0"/>
                <a:ea typeface="Golos Text Bold" pitchFamily="34" charset="-122"/>
                <a:cs typeface="Golos Text Bold" pitchFamily="34" charset="-120"/>
              </a:rPr>
              <a:t>16</a:t>
            </a:r>
            <a:r>
              <a:rPr lang="en-US" sz="4825" b="1" kern="0" spc="241" dirty="0" smtClean="0">
                <a:solidFill>
                  <a:srgbClr val="504D4A">
                    <a:alpha val="100000"/>
                  </a:srgbClr>
                </a:solidFill>
                <a:latin typeface="Montserrat SemiBold" panose="00000700000000000000" pitchFamily="2" charset="0"/>
                <a:ea typeface="Golos Text Bold" pitchFamily="34" charset="-122"/>
                <a:cs typeface="Golos Text Bold" pitchFamily="34" charset="-120"/>
              </a:rPr>
              <a:t> </a:t>
            </a:r>
            <a:r>
              <a:rPr lang="en-US" sz="4825" b="1" kern="0" spc="241" dirty="0">
                <a:solidFill>
                  <a:srgbClr val="504D4A">
                    <a:alpha val="100000"/>
                  </a:srgbClr>
                </a:solidFill>
                <a:latin typeface="Montserrat SemiBold" panose="00000700000000000000" pitchFamily="2" charset="0"/>
                <a:ea typeface="Golos Text Bold" pitchFamily="34" charset="-122"/>
                <a:cs typeface="Golos Text Bold" pitchFamily="34" charset="-120"/>
              </a:rPr>
              <a:t>чел.</a:t>
            </a:r>
            <a:endParaRPr lang="en-US" sz="4825" dirty="0"/>
          </a:p>
        </p:txBody>
      </p:sp>
      <p:sp>
        <p:nvSpPr>
          <p:cNvPr id="14" name="Text 45"/>
          <p:cNvSpPr/>
          <p:nvPr/>
        </p:nvSpPr>
        <p:spPr>
          <a:xfrm>
            <a:off x="14046715" y="8740056"/>
            <a:ext cx="3189126" cy="94082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4825" b="1" kern="0" spc="241" dirty="0" smtClean="0">
                <a:solidFill>
                  <a:srgbClr val="504D4A">
                    <a:alpha val="100000"/>
                  </a:srgbClr>
                </a:solidFill>
                <a:latin typeface="Montserrat SemiBold" panose="00000700000000000000" pitchFamily="2" charset="0"/>
                <a:ea typeface="Golos Text Bold" pitchFamily="34" charset="-122"/>
                <a:cs typeface="Golos Text Bold" pitchFamily="34" charset="-120"/>
              </a:rPr>
              <a:t>11</a:t>
            </a:r>
            <a:r>
              <a:rPr lang="en-US" sz="4825" b="1" kern="0" spc="241" dirty="0" smtClean="0">
                <a:solidFill>
                  <a:srgbClr val="504D4A">
                    <a:alpha val="100000"/>
                  </a:srgbClr>
                </a:solidFill>
                <a:latin typeface="Montserrat SemiBold" panose="00000700000000000000" pitchFamily="2" charset="0"/>
                <a:ea typeface="Golos Text Bold" pitchFamily="34" charset="-122"/>
                <a:cs typeface="Golos Text Bold" pitchFamily="34" charset="-120"/>
              </a:rPr>
              <a:t> </a:t>
            </a:r>
            <a:r>
              <a:rPr lang="en-US" sz="4825" b="1" kern="0" spc="241" dirty="0">
                <a:solidFill>
                  <a:srgbClr val="504D4A">
                    <a:alpha val="100000"/>
                  </a:srgbClr>
                </a:solidFill>
                <a:latin typeface="Montserrat SemiBold" panose="00000700000000000000" pitchFamily="2" charset="0"/>
                <a:ea typeface="Golos Text Bold" pitchFamily="34" charset="-122"/>
                <a:cs typeface="Golos Text Bold" pitchFamily="34" charset="-120"/>
              </a:rPr>
              <a:t>чел.</a:t>
            </a:r>
            <a:endParaRPr lang="en-US" sz="4825" dirty="0"/>
          </a:p>
        </p:txBody>
      </p:sp>
      <p:sp>
        <p:nvSpPr>
          <p:cNvPr id="15" name="Text 48"/>
          <p:cNvSpPr/>
          <p:nvPr/>
        </p:nvSpPr>
        <p:spPr>
          <a:xfrm>
            <a:off x="17743820" y="8737464"/>
            <a:ext cx="3189126" cy="94082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4825" b="1" kern="0" spc="241" dirty="0" smtClean="0">
                <a:solidFill>
                  <a:srgbClr val="504D4A">
                    <a:alpha val="100000"/>
                  </a:srgbClr>
                </a:solidFill>
                <a:latin typeface="Montserrat SemiBold" panose="00000700000000000000" pitchFamily="2" charset="0"/>
                <a:ea typeface="Golos Text Bold" pitchFamily="34" charset="-122"/>
                <a:cs typeface="Golos Text Bold" pitchFamily="34" charset="-120"/>
              </a:rPr>
              <a:t>10</a:t>
            </a:r>
            <a:r>
              <a:rPr lang="en-US" sz="4825" b="1" kern="0" spc="241" dirty="0" smtClean="0">
                <a:solidFill>
                  <a:srgbClr val="504D4A">
                    <a:alpha val="100000"/>
                  </a:srgbClr>
                </a:solidFill>
                <a:latin typeface="Montserrat SemiBold" panose="00000700000000000000" pitchFamily="2" charset="0"/>
                <a:ea typeface="Golos Text Bold" pitchFamily="34" charset="-122"/>
                <a:cs typeface="Golos Text Bold" pitchFamily="34" charset="-120"/>
              </a:rPr>
              <a:t> </a:t>
            </a:r>
            <a:r>
              <a:rPr lang="en-US" sz="4825" b="1" kern="0" spc="241" dirty="0">
                <a:solidFill>
                  <a:srgbClr val="504D4A">
                    <a:alpha val="100000"/>
                  </a:srgbClr>
                </a:solidFill>
                <a:latin typeface="Montserrat SemiBold" panose="00000700000000000000" pitchFamily="2" charset="0"/>
                <a:ea typeface="Golos Text Bold" pitchFamily="34" charset="-122"/>
                <a:cs typeface="Golos Text Bold" pitchFamily="34" charset="-120"/>
              </a:rPr>
              <a:t>чел.</a:t>
            </a:r>
            <a:endParaRPr lang="en-US" sz="4825" dirty="0"/>
          </a:p>
        </p:txBody>
      </p:sp>
      <p:sp>
        <p:nvSpPr>
          <p:cNvPr id="16" name="Text 51"/>
          <p:cNvSpPr/>
          <p:nvPr/>
        </p:nvSpPr>
        <p:spPr>
          <a:xfrm>
            <a:off x="15863124" y="10592693"/>
            <a:ext cx="3189126" cy="94082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4825" b="1" kern="0" spc="241" dirty="0" smtClean="0">
                <a:solidFill>
                  <a:srgbClr val="504D4A">
                    <a:alpha val="100000"/>
                  </a:srgbClr>
                </a:solidFill>
                <a:latin typeface="Montserrat SemiBold" panose="00000700000000000000" pitchFamily="2" charset="0"/>
                <a:ea typeface="Golos Text Bold" pitchFamily="34" charset="-122"/>
                <a:cs typeface="Golos Text Bold" pitchFamily="34" charset="-120"/>
              </a:rPr>
              <a:t>23</a:t>
            </a:r>
            <a:r>
              <a:rPr lang="en-US" sz="4825" b="1" kern="0" spc="241" dirty="0" smtClean="0">
                <a:solidFill>
                  <a:srgbClr val="504D4A">
                    <a:alpha val="100000"/>
                  </a:srgbClr>
                </a:solidFill>
                <a:latin typeface="Montserrat SemiBold" panose="00000700000000000000" pitchFamily="2" charset="0"/>
                <a:ea typeface="Golos Text Bold" pitchFamily="34" charset="-122"/>
                <a:cs typeface="Golos Text Bold" pitchFamily="34" charset="-120"/>
              </a:rPr>
              <a:t> </a:t>
            </a:r>
            <a:r>
              <a:rPr lang="en-US" sz="4825" b="1" kern="0" spc="241" dirty="0">
                <a:solidFill>
                  <a:srgbClr val="504D4A">
                    <a:alpha val="100000"/>
                  </a:srgbClr>
                </a:solidFill>
                <a:latin typeface="Montserrat SemiBold" panose="00000700000000000000" pitchFamily="2" charset="0"/>
                <a:ea typeface="Golos Text Bold" pitchFamily="34" charset="-122"/>
                <a:cs typeface="Golos Text Bold" pitchFamily="34" charset="-120"/>
              </a:rPr>
              <a:t>чел.</a:t>
            </a:r>
            <a:endParaRPr lang="en-US" sz="4825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screen"/>
          <a:srcRect/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screen"/>
          <a:srcRect/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screen"/>
          <a:srcRect/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3" name="Text 95"/>
          <p:cNvSpPr/>
          <p:nvPr/>
        </p:nvSpPr>
        <p:spPr>
          <a:xfrm>
            <a:off x="10569202" y="10290101"/>
            <a:ext cx="6524780" cy="191503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9835" b="1" kern="0" spc="492" dirty="0">
                <a:solidFill>
                  <a:srgbClr val="504D4A">
                    <a:alpha val="100000"/>
                  </a:srgbClr>
                </a:solidFill>
                <a:latin typeface="Montserrat SemiBold" panose="00000700000000000000" pitchFamily="2" charset="0"/>
                <a:ea typeface="Golos Text Bold" pitchFamily="34" charset="-122"/>
                <a:cs typeface="Golos Text Bold" pitchFamily="34" charset="-120"/>
              </a:rPr>
              <a:t>733</a:t>
            </a:r>
            <a:endParaRPr lang="en-US" sz="9835" dirty="0"/>
          </a:p>
        </p:txBody>
      </p:sp>
      <p:sp>
        <p:nvSpPr>
          <p:cNvPr id="4" name="Text 98"/>
          <p:cNvSpPr/>
          <p:nvPr/>
        </p:nvSpPr>
        <p:spPr>
          <a:xfrm>
            <a:off x="16042743" y="10290101"/>
            <a:ext cx="3274345" cy="191503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9835" b="1" kern="0" spc="492" dirty="0" smtClean="0">
                <a:solidFill>
                  <a:srgbClr val="EC6A66">
                    <a:alpha val="100000"/>
                  </a:srgbClr>
                </a:solidFill>
                <a:latin typeface="Montserrat SemiBold" panose="00000700000000000000" pitchFamily="2" charset="0"/>
                <a:ea typeface="Golos Text Bold" pitchFamily="34" charset="-122"/>
              </a:rPr>
              <a:t>6</a:t>
            </a:r>
            <a:endParaRPr lang="en-US" sz="9835" dirty="0"/>
          </a:p>
        </p:txBody>
      </p:sp>
      <p:sp>
        <p:nvSpPr>
          <p:cNvPr id="5" name="Text 101"/>
          <p:cNvSpPr/>
          <p:nvPr/>
        </p:nvSpPr>
        <p:spPr>
          <a:xfrm>
            <a:off x="19891076" y="10290101"/>
            <a:ext cx="3274345" cy="191503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9835" b="1" kern="0" spc="492" dirty="0">
                <a:solidFill>
                  <a:srgbClr val="EC6A66">
                    <a:alpha val="100000"/>
                  </a:srgbClr>
                </a:solidFill>
                <a:latin typeface="Montserrat SemiBold" panose="00000700000000000000" pitchFamily="2" charset="0"/>
                <a:ea typeface="Golos Text Bold" pitchFamily="34" charset="-122"/>
              </a:rPr>
              <a:t>1</a:t>
            </a:r>
            <a:endParaRPr lang="en-US" sz="9835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screen"/>
          <a:srcRect/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screen"/>
          <a:srcRect/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screen"/>
          <a:srcRect/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pic>
        <p:nvPicPr>
          <p:cNvPr id="5" name="Image 11" descr="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5135" y="7482148"/>
            <a:ext cx="921361" cy="921246"/>
          </a:xfrm>
          <a:prstGeom prst="rect">
            <a:avLst/>
          </a:prstGeom>
        </p:spPr>
      </p:pic>
      <p:sp>
        <p:nvSpPr>
          <p:cNvPr id="6" name="Text 22"/>
          <p:cNvSpPr/>
          <p:nvPr/>
        </p:nvSpPr>
        <p:spPr>
          <a:xfrm>
            <a:off x="11609705" y="7110730"/>
            <a:ext cx="2546985" cy="154495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ru-RU" sz="7660" b="1" kern="0" spc="383" dirty="0" smtClean="0">
                <a:solidFill>
                  <a:srgbClr val="EC6A66">
                    <a:alpha val="100000"/>
                  </a:srgbClr>
                </a:solidFill>
                <a:latin typeface="Montserrat SemiBold" panose="00000700000000000000" pitchFamily="2" charset="0"/>
              </a:rPr>
              <a:t>34</a:t>
            </a:r>
            <a:endParaRPr lang="en-US" sz="7660" b="1" dirty="0">
              <a:latin typeface="Montserrat SemiBold" panose="00000700000000000000" pitchFamily="2" charset="0"/>
            </a:endParaRPr>
          </a:p>
        </p:txBody>
      </p:sp>
      <p:pic>
        <p:nvPicPr>
          <p:cNvPr id="8" name="Image 13" descr=" 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00342" y="9841508"/>
            <a:ext cx="691046" cy="767730"/>
          </a:xfrm>
          <a:prstGeom prst="rect">
            <a:avLst/>
          </a:prstGeom>
        </p:spPr>
      </p:pic>
      <p:sp>
        <p:nvSpPr>
          <p:cNvPr id="9" name="Text 27"/>
          <p:cNvSpPr/>
          <p:nvPr/>
        </p:nvSpPr>
        <p:spPr>
          <a:xfrm>
            <a:off x="11609921" y="9393523"/>
            <a:ext cx="2547010" cy="149259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ru-RU" sz="7660" b="1" kern="0" spc="383" dirty="0" smtClean="0">
                <a:solidFill>
                  <a:srgbClr val="EC6A66">
                    <a:alpha val="100000"/>
                  </a:srgbClr>
                </a:solidFill>
                <a:latin typeface="Montserrat SemiBold" panose="00000700000000000000" pitchFamily="2" charset="0"/>
                <a:ea typeface="Golos Text Bold" pitchFamily="34" charset="-122"/>
              </a:rPr>
              <a:t>49</a:t>
            </a:r>
            <a:endParaRPr lang="en-US" sz="7660" b="1" dirty="0">
              <a:latin typeface="Montserrat SemiBold" panose="00000700000000000000" pitchFamily="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screen"/>
          <a:srcRect/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2" name="Text 24"/>
          <p:cNvSpPr/>
          <p:nvPr/>
        </p:nvSpPr>
        <p:spPr>
          <a:xfrm>
            <a:off x="7621365" y="2507221"/>
            <a:ext cx="5912248" cy="19477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altLang="en-US" sz="10010" b="1" kern="0" spc="500" dirty="0" smtClean="0">
                <a:solidFill>
                  <a:srgbClr val="EC6A66">
                    <a:alpha val="100000"/>
                  </a:srgbClr>
                </a:solidFill>
                <a:latin typeface="Montserrat SemiBold" panose="00000700000000000000" pitchFamily="2" charset="0"/>
                <a:ea typeface="Golos Text Bold" pitchFamily="34" charset="-122"/>
              </a:rPr>
              <a:t>744</a:t>
            </a:r>
            <a:endParaRPr lang="ru-RU" altLang="en-US" sz="10010" b="1" kern="0" spc="500" dirty="0" smtClean="0">
              <a:solidFill>
                <a:srgbClr val="EC6A66">
                  <a:alpha val="100000"/>
                </a:srgbClr>
              </a:solidFill>
              <a:latin typeface="Montserrat SemiBold" panose="00000700000000000000" pitchFamily="2" charset="0"/>
              <a:ea typeface="Golos Text Bold" pitchFamily="34" charset="-122"/>
            </a:endParaRPr>
          </a:p>
        </p:txBody>
      </p:sp>
      <p:sp>
        <p:nvSpPr>
          <p:cNvPr id="12" name="Text 28"/>
          <p:cNvSpPr/>
          <p:nvPr/>
        </p:nvSpPr>
        <p:spPr>
          <a:xfrm>
            <a:off x="7914500" y="5028171"/>
            <a:ext cx="3216596" cy="13131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ru-RU" sz="6720" b="1" kern="0" spc="336" dirty="0" smtClean="0">
                <a:solidFill>
                  <a:srgbClr val="EC6A66">
                    <a:alpha val="100000"/>
                  </a:srgbClr>
                </a:solidFill>
                <a:latin typeface="Montserrat SemiBold" panose="00000700000000000000" pitchFamily="2" charset="0"/>
                <a:ea typeface="Golos Text Bold" pitchFamily="34" charset="-122"/>
              </a:rPr>
              <a:t>7</a:t>
            </a:r>
            <a:r>
              <a:rPr lang="en-US" sz="6720" b="1" kern="0" spc="336" dirty="0" smtClean="0">
                <a:solidFill>
                  <a:srgbClr val="EC6A66">
                    <a:alpha val="100000"/>
                  </a:srgbClr>
                </a:solidFill>
                <a:latin typeface="Montserrat SemiBold" panose="00000700000000000000" pitchFamily="2" charset="0"/>
                <a:ea typeface="Golos Text Bold" pitchFamily="34" charset="-122"/>
              </a:rPr>
              <a:t>7</a:t>
            </a:r>
            <a:r>
              <a:rPr lang="ru-RU" sz="6720" b="1" kern="0" spc="336" dirty="0" smtClean="0">
                <a:solidFill>
                  <a:srgbClr val="EC6A66">
                    <a:alpha val="100000"/>
                  </a:srgbClr>
                </a:solidFill>
                <a:latin typeface="Montserrat SemiBold" panose="00000700000000000000" pitchFamily="2" charset="0"/>
                <a:ea typeface="Golos Text Bold" pitchFamily="34" charset="-122"/>
              </a:rPr>
              <a:t> лет</a:t>
            </a:r>
            <a:endParaRPr lang="en-US" sz="6720" dirty="0"/>
          </a:p>
        </p:txBody>
      </p:sp>
      <p:sp>
        <p:nvSpPr>
          <p:cNvPr id="14" name="Text 31"/>
          <p:cNvSpPr/>
          <p:nvPr/>
        </p:nvSpPr>
        <p:spPr>
          <a:xfrm>
            <a:off x="7914500" y="6914170"/>
            <a:ext cx="3216596" cy="13131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ru-RU" sz="6720" b="1" kern="0" spc="336" dirty="0" smtClean="0">
                <a:solidFill>
                  <a:srgbClr val="EC6A66">
                    <a:alpha val="100000"/>
                  </a:srgbClr>
                </a:solidFill>
                <a:latin typeface="Montserrat SemiBold" panose="00000700000000000000" pitchFamily="2" charset="0"/>
                <a:ea typeface="Golos Text Bold" pitchFamily="34" charset="-122"/>
              </a:rPr>
              <a:t>87%</a:t>
            </a:r>
            <a:endParaRPr lang="en-US" sz="6720" dirty="0"/>
          </a:p>
        </p:txBody>
      </p:sp>
      <p:sp>
        <p:nvSpPr>
          <p:cNvPr id="16" name="Text 34"/>
          <p:cNvSpPr/>
          <p:nvPr/>
        </p:nvSpPr>
        <p:spPr>
          <a:xfrm>
            <a:off x="7914500" y="8463570"/>
            <a:ext cx="5619113" cy="13131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6720" b="1" kern="0" spc="336" dirty="0" smtClean="0">
                <a:solidFill>
                  <a:srgbClr val="EC6A66">
                    <a:alpha val="100000"/>
                  </a:srgbClr>
                </a:solidFill>
                <a:latin typeface="Montserrat SemiBold" panose="00000700000000000000" pitchFamily="2" charset="0"/>
                <a:ea typeface="Golos Text Bold" pitchFamily="34" charset="-122"/>
              </a:rPr>
              <a:t>~</a:t>
            </a:r>
            <a:r>
              <a:rPr lang="ru-RU" sz="6720" b="1" kern="0" spc="336" dirty="0" smtClean="0">
                <a:solidFill>
                  <a:srgbClr val="EC6A66">
                    <a:alpha val="100000"/>
                  </a:srgbClr>
                </a:solidFill>
                <a:latin typeface="Montserrat SemiBold" panose="00000700000000000000" pitchFamily="2" charset="0"/>
                <a:ea typeface="Golos Text Bold" pitchFamily="34" charset="-122"/>
              </a:rPr>
              <a:t>120 часов</a:t>
            </a:r>
            <a:endParaRPr lang="en-US" sz="6720" dirty="0"/>
          </a:p>
        </p:txBody>
      </p:sp>
      <p:sp>
        <p:nvSpPr>
          <p:cNvPr id="18" name="Text 37"/>
          <p:cNvSpPr/>
          <p:nvPr/>
        </p:nvSpPr>
        <p:spPr>
          <a:xfrm>
            <a:off x="7914500" y="10425720"/>
            <a:ext cx="5176660" cy="111824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ru-RU" sz="5715" b="1" kern="0" spc="286" dirty="0" smtClean="0">
                <a:solidFill>
                  <a:srgbClr val="EC6A66">
                    <a:alpha val="100000"/>
                  </a:srgbClr>
                </a:solidFill>
                <a:latin typeface="Montserrat SemiBold" panose="00000700000000000000" pitchFamily="2" charset="0"/>
                <a:ea typeface="Golos Text Bold" pitchFamily="34" charset="-122"/>
              </a:rPr>
              <a:t>10,7 часов</a:t>
            </a:r>
            <a:endParaRPr lang="en-US" sz="5715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screen"/>
          <a:srcRect/>
          <a:stretch>
            <a:fillRect/>
          </a:stretch>
        </p:blipFill>
        <p:spPr>
          <a:xfrm>
            <a:off x="3175" y="0"/>
            <a:ext cx="24384000" cy="13716000"/>
          </a:xfrm>
          <a:prstGeom prst="rect">
            <a:avLst/>
          </a:prstGeom>
        </p:spPr>
      </p:pic>
      <p:sp>
        <p:nvSpPr>
          <p:cNvPr id="5" name="Text 11"/>
          <p:cNvSpPr/>
          <p:nvPr/>
        </p:nvSpPr>
        <p:spPr>
          <a:xfrm>
            <a:off x="18569471" y="5777440"/>
            <a:ext cx="4112822" cy="15088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altLang="en-US" sz="7740" b="1" kern="0" spc="387" dirty="0" smtClean="0">
                <a:solidFill>
                  <a:srgbClr val="EC6A66">
                    <a:alpha val="100000"/>
                  </a:srgbClr>
                </a:solidFill>
                <a:latin typeface="Montserrat SemiBold" panose="00000700000000000000" pitchFamily="2" charset="0"/>
                <a:ea typeface="Golos Text Bold" pitchFamily="34" charset="-122"/>
              </a:rPr>
              <a:t>695</a:t>
            </a:r>
            <a:endParaRPr lang="ru-RU" altLang="en-US" sz="7740" b="1" kern="0" spc="387" dirty="0" smtClean="0">
              <a:solidFill>
                <a:srgbClr val="EC6A66">
                  <a:alpha val="100000"/>
                </a:srgbClr>
              </a:solidFill>
              <a:latin typeface="Montserrat SemiBold" panose="00000700000000000000" pitchFamily="2" charset="0"/>
              <a:ea typeface="Golos Text Bold" pitchFamily="34" charset="-122"/>
            </a:endParaRPr>
          </a:p>
        </p:txBody>
      </p:sp>
      <p:sp>
        <p:nvSpPr>
          <p:cNvPr id="6" name="Text 12"/>
          <p:cNvSpPr/>
          <p:nvPr/>
        </p:nvSpPr>
        <p:spPr>
          <a:xfrm>
            <a:off x="19922190" y="7028483"/>
            <a:ext cx="1159713" cy="37216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890" kern="0" spc="95" dirty="0">
                <a:solidFill>
                  <a:srgbClr val="5B5B5B">
                    <a:alpha val="100000"/>
                  </a:srgbClr>
                </a:solidFill>
                <a:latin typeface="Montserrat" panose="00000500000000000000" pitchFamily="2" charset="0"/>
                <a:ea typeface="Golos Text Regular" pitchFamily="34" charset="-122"/>
                <a:cs typeface="Golos Text Regular" pitchFamily="34" charset="-120"/>
              </a:rPr>
              <a:t>Человек</a:t>
            </a:r>
            <a:endParaRPr lang="en-US" sz="1890" dirty="0"/>
          </a:p>
        </p:txBody>
      </p:sp>
      <p:sp>
        <p:nvSpPr>
          <p:cNvPr id="7" name="Text 19"/>
          <p:cNvSpPr/>
          <p:nvPr/>
        </p:nvSpPr>
        <p:spPr>
          <a:xfrm>
            <a:off x="18402322" y="7773243"/>
            <a:ext cx="4112822" cy="15088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altLang="en-US" sz="7740" b="1" kern="0" spc="387" dirty="0" smtClean="0">
                <a:solidFill>
                  <a:srgbClr val="EC6A66">
                    <a:alpha val="100000"/>
                  </a:srgbClr>
                </a:solidFill>
                <a:latin typeface="Montserrat SemiBold" panose="00000700000000000000" pitchFamily="2" charset="0"/>
                <a:ea typeface="Golos Text Bold" pitchFamily="34" charset="-122"/>
              </a:rPr>
              <a:t>683</a:t>
            </a:r>
            <a:endParaRPr lang="ru-RU" altLang="en-US" sz="7740" b="1" kern="0" spc="387" dirty="0" smtClean="0">
              <a:solidFill>
                <a:srgbClr val="EC6A66">
                  <a:alpha val="100000"/>
                </a:srgbClr>
              </a:solidFill>
              <a:latin typeface="Montserrat SemiBold" panose="00000700000000000000" pitchFamily="2" charset="0"/>
              <a:ea typeface="Golos Text Bold" pitchFamily="34" charset="-122"/>
            </a:endParaRPr>
          </a:p>
        </p:txBody>
      </p:sp>
      <p:sp>
        <p:nvSpPr>
          <p:cNvPr id="8" name="Text 20"/>
          <p:cNvSpPr/>
          <p:nvPr/>
        </p:nvSpPr>
        <p:spPr>
          <a:xfrm>
            <a:off x="19918916" y="9024293"/>
            <a:ext cx="1159713" cy="37216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890" kern="0" spc="95" dirty="0">
                <a:solidFill>
                  <a:srgbClr val="5B5B5B">
                    <a:alpha val="100000"/>
                  </a:srgbClr>
                </a:solidFill>
                <a:latin typeface="Montserrat" panose="00000500000000000000" pitchFamily="2" charset="0"/>
                <a:ea typeface="Golos Text Regular" pitchFamily="34" charset="-122"/>
                <a:cs typeface="Golos Text Regular" pitchFamily="34" charset="-120"/>
              </a:rPr>
              <a:t>Человек</a:t>
            </a:r>
            <a:endParaRPr lang="en-US" sz="1890" dirty="0"/>
          </a:p>
        </p:txBody>
      </p:sp>
      <p:sp>
        <p:nvSpPr>
          <p:cNvPr id="9" name="Text 27"/>
          <p:cNvSpPr/>
          <p:nvPr/>
        </p:nvSpPr>
        <p:spPr>
          <a:xfrm>
            <a:off x="18405597" y="9769053"/>
            <a:ext cx="4112822" cy="15088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7740" b="1" kern="0" spc="387" dirty="0" smtClean="0">
                <a:solidFill>
                  <a:srgbClr val="EC6A66">
                    <a:alpha val="100000"/>
                  </a:srgbClr>
                </a:solidFill>
                <a:latin typeface="Montserrat SemiBold" panose="00000700000000000000" pitchFamily="2" charset="0"/>
                <a:ea typeface="Golos Text Bold" pitchFamily="34" charset="-122"/>
              </a:rPr>
              <a:t>1</a:t>
            </a:r>
            <a:r>
              <a:rPr lang="ru-RU" altLang="en-US" sz="7740" b="1" kern="0" spc="387" dirty="0" smtClean="0">
                <a:solidFill>
                  <a:srgbClr val="EC6A66">
                    <a:alpha val="100000"/>
                  </a:srgbClr>
                </a:solidFill>
                <a:latin typeface="Montserrat SemiBold" panose="00000700000000000000" pitchFamily="2" charset="0"/>
                <a:ea typeface="Golos Text Bold" pitchFamily="34" charset="-122"/>
              </a:rPr>
              <a:t>2</a:t>
            </a:r>
            <a:endParaRPr lang="ru-RU" altLang="en-US" sz="7740" b="1" kern="0" spc="387" dirty="0" smtClean="0">
              <a:solidFill>
                <a:srgbClr val="EC6A66">
                  <a:alpha val="100000"/>
                </a:srgbClr>
              </a:solidFill>
              <a:latin typeface="Montserrat SemiBold" panose="00000700000000000000" pitchFamily="2" charset="0"/>
              <a:ea typeface="Golos Text Bold" pitchFamily="34" charset="-122"/>
            </a:endParaRPr>
          </a:p>
        </p:txBody>
      </p:sp>
      <p:sp>
        <p:nvSpPr>
          <p:cNvPr id="10" name="Text 28"/>
          <p:cNvSpPr/>
          <p:nvPr/>
        </p:nvSpPr>
        <p:spPr>
          <a:xfrm>
            <a:off x="19922190" y="11020103"/>
            <a:ext cx="1159713" cy="37216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890" kern="0" spc="95" dirty="0">
                <a:solidFill>
                  <a:srgbClr val="5B5B5B">
                    <a:alpha val="100000"/>
                  </a:srgbClr>
                </a:solidFill>
                <a:latin typeface="Montserrat" panose="00000500000000000000" pitchFamily="2" charset="0"/>
                <a:ea typeface="Golos Text Regular" pitchFamily="34" charset="-122"/>
                <a:cs typeface="Golos Text Regular" pitchFamily="34" charset="-120"/>
              </a:rPr>
              <a:t>Человек</a:t>
            </a:r>
            <a:endParaRPr lang="en-US" sz="189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screen"/>
          <a:srcRect/>
          <a:stretch>
            <a:fillRect/>
          </a:stretch>
        </p:blipFill>
        <p:spPr>
          <a:xfrm>
            <a:off x="-158750" y="0"/>
            <a:ext cx="24384000" cy="13716000"/>
          </a:xfrm>
          <a:prstGeom prst="rect">
            <a:avLst/>
          </a:prstGeom>
        </p:spPr>
      </p:pic>
      <p:sp>
        <p:nvSpPr>
          <p:cNvPr id="24" name="Text 46"/>
          <p:cNvSpPr/>
          <p:nvPr/>
        </p:nvSpPr>
        <p:spPr>
          <a:xfrm>
            <a:off x="14567381" y="3642816"/>
            <a:ext cx="1572287" cy="92439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altLang="en-US" sz="4735" b="1" kern="0" spc="237" dirty="0" smtClean="0">
                <a:solidFill>
                  <a:srgbClr val="504D4A">
                    <a:alpha val="100000"/>
                  </a:srgbClr>
                </a:solidFill>
                <a:latin typeface="Montserrat SemiBold" panose="00000700000000000000" pitchFamily="2" charset="0"/>
                <a:ea typeface="Golos Text Bold" pitchFamily="34" charset="-122"/>
              </a:rPr>
              <a:t>695</a:t>
            </a:r>
            <a:endParaRPr lang="ru-RU" altLang="en-US" sz="4735" b="1" kern="0" spc="237" dirty="0" smtClean="0">
              <a:solidFill>
                <a:srgbClr val="504D4A">
                  <a:alpha val="100000"/>
                </a:srgbClr>
              </a:solidFill>
              <a:latin typeface="Montserrat SemiBold" panose="00000700000000000000" pitchFamily="2" charset="0"/>
              <a:ea typeface="Golos Text Bold" pitchFamily="34" charset="-122"/>
            </a:endParaRPr>
          </a:p>
        </p:txBody>
      </p:sp>
      <p:sp>
        <p:nvSpPr>
          <p:cNvPr id="25" name="Text 52"/>
          <p:cNvSpPr/>
          <p:nvPr/>
        </p:nvSpPr>
        <p:spPr>
          <a:xfrm>
            <a:off x="18135039" y="4611142"/>
            <a:ext cx="1439834" cy="8427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4310" b="1" kern="0" spc="215" dirty="0" smtClean="0">
                <a:solidFill>
                  <a:srgbClr val="EC6A66">
                    <a:alpha val="100000"/>
                  </a:srgbClr>
                </a:solidFill>
                <a:latin typeface="Montserrat SemiBold" panose="00000700000000000000" pitchFamily="2" charset="0"/>
                <a:ea typeface="Golos Text Bold" pitchFamily="34" charset="-122"/>
              </a:rPr>
              <a:t>278</a:t>
            </a:r>
            <a:endParaRPr lang="ru-RU" sz="4310" dirty="0"/>
          </a:p>
        </p:txBody>
      </p:sp>
      <p:sp>
        <p:nvSpPr>
          <p:cNvPr id="26" name="Text 55"/>
          <p:cNvSpPr/>
          <p:nvPr/>
        </p:nvSpPr>
        <p:spPr>
          <a:xfrm>
            <a:off x="18135039" y="5656052"/>
            <a:ext cx="1439834" cy="8427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4310" b="1" kern="0" spc="215" dirty="0" smtClean="0">
                <a:solidFill>
                  <a:srgbClr val="EC6A66">
                    <a:alpha val="100000"/>
                  </a:srgbClr>
                </a:solidFill>
                <a:latin typeface="Montserrat SemiBold" panose="00000700000000000000" pitchFamily="2" charset="0"/>
                <a:ea typeface="Golos Text Bold" pitchFamily="34" charset="-122"/>
              </a:rPr>
              <a:t>198</a:t>
            </a:r>
            <a:endParaRPr lang="ru-RU" sz="4310" b="1" kern="0" spc="215" dirty="0" smtClean="0">
              <a:solidFill>
                <a:srgbClr val="EC6A66">
                  <a:alpha val="100000"/>
                </a:srgbClr>
              </a:solidFill>
              <a:latin typeface="Montserrat SemiBold" panose="00000700000000000000" pitchFamily="2" charset="0"/>
              <a:ea typeface="Golos Text Bold" pitchFamily="34" charset="-122"/>
            </a:endParaRPr>
          </a:p>
        </p:txBody>
      </p:sp>
      <p:sp>
        <p:nvSpPr>
          <p:cNvPr id="27" name="Text 58"/>
          <p:cNvSpPr/>
          <p:nvPr/>
        </p:nvSpPr>
        <p:spPr>
          <a:xfrm>
            <a:off x="18135039" y="6700962"/>
            <a:ext cx="1439834" cy="8427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altLang="en-US" sz="4310" b="1" kern="0" spc="215" dirty="0" smtClean="0">
                <a:solidFill>
                  <a:srgbClr val="EC6A66">
                    <a:alpha val="100000"/>
                  </a:srgbClr>
                </a:solidFill>
                <a:latin typeface="Montserrat SemiBold" panose="00000700000000000000" pitchFamily="2" charset="0"/>
                <a:ea typeface="Golos Text Bold" pitchFamily="34" charset="-122"/>
              </a:rPr>
              <a:t>93</a:t>
            </a:r>
            <a:endParaRPr lang="ru-RU" altLang="en-US" sz="4310" b="1" kern="0" spc="215" dirty="0" smtClean="0">
              <a:solidFill>
                <a:srgbClr val="EC6A66">
                  <a:alpha val="100000"/>
                </a:srgbClr>
              </a:solidFill>
              <a:latin typeface="Montserrat SemiBold" panose="00000700000000000000" pitchFamily="2" charset="0"/>
              <a:ea typeface="Golos Text Bold" pitchFamily="34" charset="-122"/>
            </a:endParaRPr>
          </a:p>
        </p:txBody>
      </p:sp>
      <p:sp>
        <p:nvSpPr>
          <p:cNvPr id="28" name="Text 61"/>
          <p:cNvSpPr/>
          <p:nvPr/>
        </p:nvSpPr>
        <p:spPr>
          <a:xfrm>
            <a:off x="18135039" y="7745871"/>
            <a:ext cx="1439834" cy="8427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altLang="en-US" sz="4310" b="1" kern="0" spc="215" dirty="0" smtClean="0">
                <a:solidFill>
                  <a:srgbClr val="EC6A66">
                    <a:alpha val="100000"/>
                  </a:srgbClr>
                </a:solidFill>
                <a:latin typeface="Montserrat SemiBold" panose="00000700000000000000" pitchFamily="2" charset="0"/>
                <a:ea typeface="Golos Text Bold" pitchFamily="34" charset="-122"/>
              </a:rPr>
              <a:t>7</a:t>
            </a:r>
            <a:r>
              <a:rPr lang="en-US" sz="4310" b="1" kern="0" spc="215" dirty="0" smtClean="0">
                <a:solidFill>
                  <a:srgbClr val="EC6A66">
                    <a:alpha val="100000"/>
                  </a:srgbClr>
                </a:solidFill>
                <a:latin typeface="Montserrat SemiBold" panose="00000700000000000000" pitchFamily="2" charset="0"/>
                <a:ea typeface="Golos Text Bold" pitchFamily="34" charset="-122"/>
              </a:rPr>
              <a:t>2</a:t>
            </a:r>
            <a:endParaRPr lang="en-US" sz="4310" dirty="0"/>
          </a:p>
        </p:txBody>
      </p:sp>
      <p:sp>
        <p:nvSpPr>
          <p:cNvPr id="29" name="Text 64"/>
          <p:cNvSpPr/>
          <p:nvPr/>
        </p:nvSpPr>
        <p:spPr>
          <a:xfrm>
            <a:off x="18135039" y="8790781"/>
            <a:ext cx="1439834" cy="8427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altLang="en-US" sz="4310" b="1" kern="0" spc="215" dirty="0" smtClean="0">
                <a:solidFill>
                  <a:srgbClr val="EC6A66">
                    <a:alpha val="100000"/>
                  </a:srgbClr>
                </a:solidFill>
                <a:latin typeface="Montserrat SemiBold" panose="00000700000000000000" pitchFamily="2" charset="0"/>
                <a:ea typeface="Golos Text Bold" pitchFamily="34" charset="-122"/>
              </a:rPr>
              <a:t>5</a:t>
            </a:r>
            <a:r>
              <a:rPr lang="en-US" sz="4310" b="1" kern="0" spc="215" dirty="0" smtClean="0">
                <a:solidFill>
                  <a:srgbClr val="EC6A66">
                    <a:alpha val="100000"/>
                  </a:srgbClr>
                </a:solidFill>
                <a:latin typeface="Montserrat SemiBold" panose="00000700000000000000" pitchFamily="2" charset="0"/>
                <a:ea typeface="Golos Text Bold" pitchFamily="34" charset="-122"/>
              </a:rPr>
              <a:t>4</a:t>
            </a:r>
            <a:endParaRPr lang="en-US" sz="4310" dirty="0"/>
          </a:p>
        </p:txBody>
      </p:sp>
      <p:sp>
        <p:nvSpPr>
          <p:cNvPr id="30" name="Text 74"/>
          <p:cNvSpPr/>
          <p:nvPr/>
        </p:nvSpPr>
        <p:spPr>
          <a:xfrm>
            <a:off x="14327381" y="10812152"/>
            <a:ext cx="1177696" cy="97434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5015" b="1" kern="0" spc="251" dirty="0">
                <a:solidFill>
                  <a:srgbClr val="EC6A66">
                    <a:alpha val="100000"/>
                  </a:srgbClr>
                </a:solidFill>
                <a:latin typeface="Montserrat SemiBold" panose="00000700000000000000" pitchFamily="2" charset="0"/>
                <a:ea typeface="Golos Text Bold" pitchFamily="34" charset="-122"/>
              </a:rPr>
              <a:t>0</a:t>
            </a:r>
            <a:endParaRPr lang="en-US" sz="5015" dirty="0"/>
          </a:p>
        </p:txBody>
      </p:sp>
      <p:sp>
        <p:nvSpPr>
          <p:cNvPr id="31" name="Text 76"/>
          <p:cNvSpPr/>
          <p:nvPr/>
        </p:nvSpPr>
        <p:spPr>
          <a:xfrm>
            <a:off x="16201014" y="10812152"/>
            <a:ext cx="1673057" cy="97434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5015" b="1" kern="0" spc="251" dirty="0" smtClean="0">
                <a:solidFill>
                  <a:srgbClr val="EC6A66">
                    <a:alpha val="100000"/>
                  </a:srgbClr>
                </a:solidFill>
                <a:latin typeface="Montserrat SemiBold" panose="00000700000000000000" pitchFamily="2" charset="0"/>
                <a:ea typeface="Golos Text Bold" pitchFamily="34" charset="-122"/>
                <a:cs typeface="Golos Text Bold" pitchFamily="34" charset="-120"/>
              </a:rPr>
              <a:t>5</a:t>
            </a:r>
            <a:endParaRPr lang="en-US" sz="5015" dirty="0"/>
          </a:p>
        </p:txBody>
      </p:sp>
      <p:sp>
        <p:nvSpPr>
          <p:cNvPr id="32" name="Text 78"/>
          <p:cNvSpPr/>
          <p:nvPr/>
        </p:nvSpPr>
        <p:spPr>
          <a:xfrm>
            <a:off x="18074696" y="10812152"/>
            <a:ext cx="2168419" cy="97434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altLang="en-US" sz="5015" b="1" kern="0" spc="251" dirty="0" smtClean="0">
                <a:solidFill>
                  <a:srgbClr val="EC6A66">
                    <a:alpha val="100000"/>
                  </a:srgbClr>
                </a:solidFill>
                <a:latin typeface="Montserrat SemiBold" panose="00000700000000000000" pitchFamily="2" charset="0"/>
                <a:ea typeface="Golos Text Bold" pitchFamily="34" charset="-122"/>
              </a:rPr>
              <a:t>3</a:t>
            </a:r>
            <a:r>
              <a:rPr lang="en-US" sz="5015" b="1" kern="0" spc="251" dirty="0" smtClean="0">
                <a:solidFill>
                  <a:srgbClr val="EC6A66">
                    <a:alpha val="100000"/>
                  </a:srgbClr>
                </a:solidFill>
                <a:latin typeface="Montserrat SemiBold" panose="00000700000000000000" pitchFamily="2" charset="0"/>
                <a:ea typeface="Golos Text Bold" pitchFamily="34" charset="-122"/>
              </a:rPr>
              <a:t>1</a:t>
            </a:r>
            <a:endParaRPr lang="en-US" sz="5015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screen"/>
          <a:srcRect/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27" name="Text 58"/>
          <p:cNvSpPr/>
          <p:nvPr/>
        </p:nvSpPr>
        <p:spPr>
          <a:xfrm>
            <a:off x="18135039" y="6700962"/>
            <a:ext cx="1439834" cy="8427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310" b="1" kern="0" spc="215" dirty="0">
                <a:solidFill>
                  <a:srgbClr val="EC6A66">
                    <a:alpha val="100000"/>
                  </a:srgbClr>
                </a:solidFill>
                <a:latin typeface="Montserrat SemiBold" panose="00000700000000000000" pitchFamily="2" charset="0"/>
                <a:ea typeface="Golos Text Bold" pitchFamily="34" charset="-122"/>
                <a:cs typeface="Golos Text Bold" pitchFamily="34" charset="-120"/>
              </a:rPr>
              <a:t>ХХХ</a:t>
            </a:r>
            <a:endParaRPr lang="en-US" sz="4310" dirty="0"/>
          </a:p>
        </p:txBody>
      </p:sp>
      <p:sp>
        <p:nvSpPr>
          <p:cNvPr id="2" name="Text 40"/>
          <p:cNvSpPr/>
          <p:nvPr/>
        </p:nvSpPr>
        <p:spPr>
          <a:xfrm>
            <a:off x="16946250" y="5107508"/>
            <a:ext cx="3099783" cy="18166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9315" b="1" kern="0" spc="466" dirty="0" smtClean="0">
                <a:solidFill>
                  <a:srgbClr val="EC6A66">
                    <a:alpha val="100000"/>
                  </a:srgbClr>
                </a:solidFill>
                <a:latin typeface="Montserrat SemiBold" panose="00000700000000000000" pitchFamily="2" charset="0"/>
                <a:ea typeface="Golos Text Bold" pitchFamily="34" charset="-122"/>
              </a:rPr>
              <a:t>12</a:t>
            </a:r>
            <a:endParaRPr lang="en-US" sz="9315" dirty="0"/>
          </a:p>
        </p:txBody>
      </p:sp>
      <p:sp>
        <p:nvSpPr>
          <p:cNvPr id="3" name="Text 46"/>
          <p:cNvSpPr/>
          <p:nvPr/>
        </p:nvSpPr>
        <p:spPr>
          <a:xfrm>
            <a:off x="15195167" y="7636098"/>
            <a:ext cx="2009200" cy="118344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endParaRPr lang="en-US" sz="6055" dirty="0"/>
          </a:p>
        </p:txBody>
      </p:sp>
      <p:sp>
        <p:nvSpPr>
          <p:cNvPr id="5" name="Text 49"/>
          <p:cNvSpPr/>
          <p:nvPr/>
        </p:nvSpPr>
        <p:spPr>
          <a:xfrm>
            <a:off x="15195167" y="8607747"/>
            <a:ext cx="2009200" cy="118344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endParaRPr lang="en-US" sz="6055" dirty="0"/>
          </a:p>
        </p:txBody>
      </p:sp>
      <p:sp>
        <p:nvSpPr>
          <p:cNvPr id="6" name="Text 52"/>
          <p:cNvSpPr/>
          <p:nvPr/>
        </p:nvSpPr>
        <p:spPr>
          <a:xfrm>
            <a:off x="15195167" y="9579384"/>
            <a:ext cx="2009200" cy="118344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6055" b="1" kern="0" spc="303" dirty="0">
                <a:solidFill>
                  <a:srgbClr val="EC6A66">
                    <a:alpha val="100000"/>
                  </a:srgbClr>
                </a:solidFill>
                <a:latin typeface="Montserrat SemiBold" panose="00000700000000000000" pitchFamily="2" charset="0"/>
                <a:ea typeface="Golos Text Bold" pitchFamily="34" charset="-122"/>
              </a:rPr>
              <a:t>2</a:t>
            </a:r>
            <a:endParaRPr lang="en-US" sz="6055" dirty="0"/>
          </a:p>
        </p:txBody>
      </p:sp>
      <p:sp>
        <p:nvSpPr>
          <p:cNvPr id="7" name="Text 55"/>
          <p:cNvSpPr/>
          <p:nvPr/>
        </p:nvSpPr>
        <p:spPr>
          <a:xfrm>
            <a:off x="15195167" y="10551033"/>
            <a:ext cx="2009200" cy="118344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6055" b="1" kern="0" spc="303" dirty="0" smtClean="0">
                <a:solidFill>
                  <a:srgbClr val="EC6A66">
                    <a:alpha val="100000"/>
                  </a:srgbClr>
                </a:solidFill>
                <a:latin typeface="Montserrat SemiBold" panose="00000700000000000000" pitchFamily="2" charset="0"/>
                <a:ea typeface="Golos Text Bold" pitchFamily="34" charset="-122"/>
              </a:rPr>
              <a:t>2</a:t>
            </a:r>
            <a:endParaRPr lang="en-US" sz="6055" dirty="0"/>
          </a:p>
        </p:txBody>
      </p:sp>
      <p:sp>
        <p:nvSpPr>
          <p:cNvPr id="8" name="Text 59"/>
          <p:cNvSpPr/>
          <p:nvPr/>
        </p:nvSpPr>
        <p:spPr>
          <a:xfrm>
            <a:off x="20263448" y="7636098"/>
            <a:ext cx="2138668" cy="118344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6055" b="1" kern="0" spc="303" dirty="0">
                <a:solidFill>
                  <a:srgbClr val="EC6A66">
                    <a:alpha val="100000"/>
                  </a:srgbClr>
                </a:solidFill>
                <a:latin typeface="Montserrat SemiBold" panose="00000700000000000000" pitchFamily="2" charset="0"/>
                <a:ea typeface="Golos Text Bold" pitchFamily="34" charset="-122"/>
              </a:rPr>
              <a:t>2</a:t>
            </a:r>
            <a:endParaRPr lang="en-US" sz="6055" dirty="0"/>
          </a:p>
        </p:txBody>
      </p:sp>
      <p:sp>
        <p:nvSpPr>
          <p:cNvPr id="9" name="Text 62"/>
          <p:cNvSpPr/>
          <p:nvPr/>
        </p:nvSpPr>
        <p:spPr>
          <a:xfrm>
            <a:off x="20263448" y="8574336"/>
            <a:ext cx="2138668" cy="118344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altLang="en-US" sz="6055" b="1" kern="0" spc="303" dirty="0">
                <a:solidFill>
                  <a:srgbClr val="EC6A66">
                    <a:alpha val="100000"/>
                  </a:srgbClr>
                </a:solidFill>
                <a:latin typeface="Montserrat SemiBold" panose="00000700000000000000" pitchFamily="2" charset="0"/>
                <a:ea typeface="Golos Text Bold" pitchFamily="34" charset="-122"/>
              </a:rPr>
              <a:t>3</a:t>
            </a:r>
            <a:endParaRPr lang="ru-RU" altLang="en-US" sz="6055" b="1" kern="0" spc="303" dirty="0">
              <a:solidFill>
                <a:srgbClr val="EC6A66">
                  <a:alpha val="100000"/>
                </a:srgbClr>
              </a:solidFill>
              <a:latin typeface="Montserrat SemiBold" panose="00000700000000000000" pitchFamily="2" charset="0"/>
              <a:ea typeface="Golos Text Bold" pitchFamily="34" charset="-122"/>
            </a:endParaRPr>
          </a:p>
        </p:txBody>
      </p:sp>
      <p:sp>
        <p:nvSpPr>
          <p:cNvPr id="10" name="Text 65"/>
          <p:cNvSpPr/>
          <p:nvPr/>
        </p:nvSpPr>
        <p:spPr>
          <a:xfrm>
            <a:off x="20263448" y="9512573"/>
            <a:ext cx="2334693" cy="118344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6055" b="1" kern="0" spc="303" dirty="0">
                <a:solidFill>
                  <a:srgbClr val="EC6A66">
                    <a:alpha val="100000"/>
                  </a:srgbClr>
                </a:solidFill>
                <a:latin typeface="Montserrat SemiBold" panose="00000700000000000000" pitchFamily="2" charset="0"/>
                <a:ea typeface="Golos Text Bold" pitchFamily="34" charset="-122"/>
              </a:rPr>
              <a:t>3</a:t>
            </a:r>
            <a:endParaRPr lang="en-US" sz="6055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screen"/>
          <a:srcRect/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27" name="Text 58"/>
          <p:cNvSpPr/>
          <p:nvPr/>
        </p:nvSpPr>
        <p:spPr>
          <a:xfrm>
            <a:off x="18135039" y="6700962"/>
            <a:ext cx="1439834" cy="8427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310" b="1" kern="0" spc="215" dirty="0">
                <a:solidFill>
                  <a:srgbClr val="EC6A66">
                    <a:alpha val="100000"/>
                  </a:srgbClr>
                </a:solidFill>
                <a:latin typeface="Montserrat SemiBold" panose="00000700000000000000" pitchFamily="2" charset="0"/>
                <a:ea typeface="Golos Text Bold" pitchFamily="34" charset="-122"/>
                <a:cs typeface="Golos Text Bold" pitchFamily="34" charset="-120"/>
              </a:rPr>
              <a:t>ХХХ</a:t>
            </a:r>
            <a:endParaRPr lang="en-US" sz="4310" dirty="0"/>
          </a:p>
        </p:txBody>
      </p:sp>
      <p:sp>
        <p:nvSpPr>
          <p:cNvPr id="2" name="Text 40"/>
          <p:cNvSpPr/>
          <p:nvPr/>
        </p:nvSpPr>
        <p:spPr>
          <a:xfrm>
            <a:off x="16946250" y="5107508"/>
            <a:ext cx="3099783" cy="18166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altLang="en-US" sz="9315" b="1" kern="0" spc="466" dirty="0" smtClean="0">
                <a:solidFill>
                  <a:srgbClr val="EC6A66">
                    <a:alpha val="100000"/>
                  </a:srgbClr>
                </a:solidFill>
                <a:latin typeface="Montserrat SemiBold" panose="00000700000000000000" pitchFamily="2" charset="0"/>
                <a:ea typeface="Golos Text Bold" pitchFamily="34" charset="-122"/>
              </a:rPr>
              <a:t>683</a:t>
            </a:r>
            <a:endParaRPr lang="ru-RU" altLang="en-US" sz="9315" b="1" kern="0" spc="466" dirty="0" smtClean="0">
              <a:solidFill>
                <a:srgbClr val="EC6A66">
                  <a:alpha val="100000"/>
                </a:srgbClr>
              </a:solidFill>
              <a:latin typeface="Montserrat SemiBold" panose="00000700000000000000" pitchFamily="2" charset="0"/>
              <a:ea typeface="Golos Text Bold" pitchFamily="34" charset="-122"/>
            </a:endParaRPr>
          </a:p>
        </p:txBody>
      </p:sp>
      <p:sp>
        <p:nvSpPr>
          <p:cNvPr id="3" name="Text 46"/>
          <p:cNvSpPr/>
          <p:nvPr/>
        </p:nvSpPr>
        <p:spPr>
          <a:xfrm>
            <a:off x="15195167" y="7636098"/>
            <a:ext cx="2009200" cy="118344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altLang="en-US" sz="6055" b="1" kern="0" spc="303" dirty="0">
                <a:solidFill>
                  <a:srgbClr val="EC6A66">
                    <a:alpha val="100000"/>
                  </a:srgbClr>
                </a:solidFill>
                <a:latin typeface="Montserrat SemiBold" panose="00000700000000000000" pitchFamily="2" charset="0"/>
                <a:ea typeface="Golos Text Bold" pitchFamily="34" charset="-122"/>
              </a:rPr>
              <a:t> 0</a:t>
            </a:r>
            <a:endParaRPr lang="ru-RU" altLang="en-US" sz="6055" b="1" kern="0" spc="303" dirty="0">
              <a:solidFill>
                <a:srgbClr val="EC6A66">
                  <a:alpha val="100000"/>
                </a:srgbClr>
              </a:solidFill>
              <a:latin typeface="Montserrat SemiBold" panose="00000700000000000000" pitchFamily="2" charset="0"/>
              <a:ea typeface="Golos Text Bold" pitchFamily="34" charset="-122"/>
            </a:endParaRPr>
          </a:p>
        </p:txBody>
      </p:sp>
      <p:sp>
        <p:nvSpPr>
          <p:cNvPr id="5" name="Text 49"/>
          <p:cNvSpPr/>
          <p:nvPr/>
        </p:nvSpPr>
        <p:spPr>
          <a:xfrm>
            <a:off x="15195167" y="8607747"/>
            <a:ext cx="2009200" cy="118344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altLang="en-US" sz="6055" b="1" kern="0" spc="303" dirty="0" smtClean="0">
                <a:solidFill>
                  <a:srgbClr val="EC6A66">
                    <a:alpha val="100000"/>
                  </a:srgbClr>
                </a:solidFill>
                <a:latin typeface="Montserrat SemiBold" panose="00000700000000000000" pitchFamily="2" charset="0"/>
                <a:ea typeface="Golos Text Bold" pitchFamily="34" charset="-122"/>
              </a:rPr>
              <a:t> </a:t>
            </a:r>
            <a:r>
              <a:rPr lang="en-US" sz="6055" b="1" kern="0" spc="303" dirty="0" smtClean="0">
                <a:solidFill>
                  <a:srgbClr val="EC6A66">
                    <a:alpha val="100000"/>
                  </a:srgbClr>
                </a:solidFill>
                <a:latin typeface="Montserrat SemiBold" panose="00000700000000000000" pitchFamily="2" charset="0"/>
                <a:ea typeface="Golos Text Bold" pitchFamily="34" charset="-122"/>
              </a:rPr>
              <a:t>12</a:t>
            </a:r>
            <a:endParaRPr lang="en-US" sz="6055" dirty="0"/>
          </a:p>
        </p:txBody>
      </p:sp>
      <p:sp>
        <p:nvSpPr>
          <p:cNvPr id="6" name="Text 52"/>
          <p:cNvSpPr/>
          <p:nvPr/>
        </p:nvSpPr>
        <p:spPr>
          <a:xfrm>
            <a:off x="15195167" y="9579384"/>
            <a:ext cx="2009200" cy="118344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altLang="en-US" sz="6055" b="1" kern="0" spc="303" dirty="0">
                <a:solidFill>
                  <a:srgbClr val="EC6A66">
                    <a:alpha val="100000"/>
                  </a:srgbClr>
                </a:solidFill>
                <a:latin typeface="Montserrat SemiBold" panose="00000700000000000000" pitchFamily="2" charset="0"/>
                <a:ea typeface="Golos Text Bold" pitchFamily="34" charset="-122"/>
              </a:rPr>
              <a:t> 7</a:t>
            </a:r>
            <a:r>
              <a:rPr lang="ru-RU" sz="6055" b="1" kern="0" spc="303" dirty="0" smtClean="0">
                <a:solidFill>
                  <a:srgbClr val="EC6A66">
                    <a:alpha val="100000"/>
                  </a:srgbClr>
                </a:solidFill>
                <a:latin typeface="Montserrat SemiBold" panose="00000700000000000000" pitchFamily="2" charset="0"/>
                <a:ea typeface="Golos Text Bold" pitchFamily="34" charset="-122"/>
              </a:rPr>
              <a:t>9</a:t>
            </a:r>
            <a:endParaRPr lang="en-US" sz="6055" dirty="0"/>
          </a:p>
        </p:txBody>
      </p:sp>
      <p:sp>
        <p:nvSpPr>
          <p:cNvPr id="7" name="Text 55"/>
          <p:cNvSpPr/>
          <p:nvPr/>
        </p:nvSpPr>
        <p:spPr>
          <a:xfrm>
            <a:off x="15195167" y="10551033"/>
            <a:ext cx="2009200" cy="118344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altLang="en-US" sz="6055" b="1" kern="0" spc="303" dirty="0" smtClean="0">
                <a:solidFill>
                  <a:srgbClr val="EC6A66">
                    <a:alpha val="100000"/>
                  </a:srgbClr>
                </a:solidFill>
                <a:latin typeface="Montserrat SemiBold" panose="00000700000000000000" pitchFamily="2" charset="0"/>
                <a:ea typeface="Golos Text Bold" pitchFamily="34" charset="-122"/>
              </a:rPr>
              <a:t> </a:t>
            </a:r>
            <a:r>
              <a:rPr lang="en-US" sz="6055" b="1" kern="0" spc="303" dirty="0" smtClean="0">
                <a:solidFill>
                  <a:srgbClr val="EC6A66">
                    <a:alpha val="100000"/>
                  </a:srgbClr>
                </a:solidFill>
                <a:latin typeface="Montserrat SemiBold" panose="00000700000000000000" pitchFamily="2" charset="0"/>
                <a:ea typeface="Golos Text Bold" pitchFamily="34" charset="-122"/>
              </a:rPr>
              <a:t>27</a:t>
            </a:r>
            <a:endParaRPr lang="en-US" sz="6055" dirty="0"/>
          </a:p>
        </p:txBody>
      </p:sp>
      <p:sp>
        <p:nvSpPr>
          <p:cNvPr id="8" name="Text 59"/>
          <p:cNvSpPr/>
          <p:nvPr/>
        </p:nvSpPr>
        <p:spPr>
          <a:xfrm>
            <a:off x="20263448" y="7636098"/>
            <a:ext cx="2138668" cy="118344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altLang="en-US" sz="6055" b="1" kern="0" spc="303" dirty="0" smtClean="0">
                <a:solidFill>
                  <a:srgbClr val="EC6A66">
                    <a:alpha val="100000"/>
                  </a:srgbClr>
                </a:solidFill>
                <a:latin typeface="Montserrat SemiBold" panose="00000700000000000000" pitchFamily="2" charset="0"/>
                <a:ea typeface="Golos Text Bold" pitchFamily="34" charset="-122"/>
              </a:rPr>
              <a:t>208</a:t>
            </a:r>
            <a:endParaRPr lang="ru-RU" altLang="en-US" sz="6055" b="1" kern="0" spc="303" dirty="0" smtClean="0">
              <a:solidFill>
                <a:srgbClr val="EC6A66">
                  <a:alpha val="100000"/>
                </a:srgbClr>
              </a:solidFill>
              <a:latin typeface="Montserrat SemiBold" panose="00000700000000000000" pitchFamily="2" charset="0"/>
              <a:ea typeface="Golos Text Bold" pitchFamily="34" charset="-122"/>
            </a:endParaRPr>
          </a:p>
        </p:txBody>
      </p:sp>
      <p:sp>
        <p:nvSpPr>
          <p:cNvPr id="9" name="Text 62"/>
          <p:cNvSpPr/>
          <p:nvPr/>
        </p:nvSpPr>
        <p:spPr>
          <a:xfrm>
            <a:off x="20263448" y="8574336"/>
            <a:ext cx="2138668" cy="118344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altLang="en-US" sz="6055" b="1" kern="0" spc="303" dirty="0" smtClean="0">
                <a:solidFill>
                  <a:srgbClr val="EC6A66">
                    <a:alpha val="100000"/>
                  </a:srgbClr>
                </a:solidFill>
                <a:latin typeface="Montserrat SemiBold" panose="00000700000000000000" pitchFamily="2" charset="0"/>
                <a:ea typeface="Golos Text Bold" pitchFamily="34" charset="-122"/>
              </a:rPr>
              <a:t>193</a:t>
            </a:r>
            <a:endParaRPr lang="ru-RU" altLang="en-US" sz="6055" b="1" kern="0" spc="303" dirty="0" smtClean="0">
              <a:solidFill>
                <a:srgbClr val="EC6A66">
                  <a:alpha val="100000"/>
                </a:srgbClr>
              </a:solidFill>
              <a:latin typeface="Montserrat SemiBold" panose="00000700000000000000" pitchFamily="2" charset="0"/>
              <a:ea typeface="Golos Text Bold" pitchFamily="34" charset="-122"/>
            </a:endParaRPr>
          </a:p>
        </p:txBody>
      </p:sp>
      <p:sp>
        <p:nvSpPr>
          <p:cNvPr id="10" name="Text 65"/>
          <p:cNvSpPr/>
          <p:nvPr/>
        </p:nvSpPr>
        <p:spPr>
          <a:xfrm>
            <a:off x="20263448" y="9512573"/>
            <a:ext cx="2334693" cy="118344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altLang="en-US" sz="6055" b="1" kern="0" spc="303" dirty="0" smtClean="0">
                <a:solidFill>
                  <a:srgbClr val="EC6A66">
                    <a:alpha val="100000"/>
                  </a:srgbClr>
                </a:solidFill>
                <a:latin typeface="Montserrat SemiBold" panose="00000700000000000000" pitchFamily="2" charset="0"/>
                <a:ea typeface="Golos Text Bold" pitchFamily="34" charset="-122"/>
              </a:rPr>
              <a:t>72</a:t>
            </a:r>
            <a:endParaRPr lang="ru-RU" altLang="en-US" sz="6055" b="1" kern="0" spc="303" dirty="0" smtClean="0">
              <a:solidFill>
                <a:srgbClr val="EC6A66">
                  <a:alpha val="100000"/>
                </a:srgbClr>
              </a:solidFill>
              <a:latin typeface="Montserrat SemiBold" panose="00000700000000000000" pitchFamily="2" charset="0"/>
              <a:ea typeface="Golos Text Bold" pitchFamily="3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screen"/>
          <a:srcRect/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screen"/>
          <a:srcRect/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229</Words>
  <Application>WPS Presentation</Application>
  <PresentationFormat>Произвольный</PresentationFormat>
  <Paragraphs>100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31" baseType="lpstr">
      <vt:lpstr>Arial</vt:lpstr>
      <vt:lpstr>SimSun</vt:lpstr>
      <vt:lpstr>Wingdings</vt:lpstr>
      <vt:lpstr>Montserrat</vt:lpstr>
      <vt:lpstr>Moskvich Sans Bold</vt:lpstr>
      <vt:lpstr>Montserrat SemiBold</vt:lpstr>
      <vt:lpstr>Golos Text Bold</vt:lpstr>
      <vt:lpstr>Golos Text Bold</vt:lpstr>
      <vt:lpstr>Montserrat Black</vt:lpstr>
      <vt:lpstr>Moskvich Sans Bold</vt:lpstr>
      <vt:lpstr>Golos Text Regular</vt:lpstr>
      <vt:lpstr>Golos Text Regular</vt:lpstr>
      <vt:lpstr>Calibri</vt:lpstr>
      <vt:lpstr>Arial Unicode MS</vt:lpstr>
      <vt:lpstr>MingLiU-ExtB</vt:lpstr>
      <vt:lpstr>Специальное оформление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creator>PptxGenJS</dc:creator>
  <dc:subject>PptxGenJS Presentation</dc:subject>
  <cp:lastModifiedBy>user0046</cp:lastModifiedBy>
  <cp:revision>24</cp:revision>
  <dcterms:created xsi:type="dcterms:W3CDTF">2026-01-12T06:33:00Z</dcterms:created>
  <dcterms:modified xsi:type="dcterms:W3CDTF">2026-03-07T08:34:05Z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4B805F80BACC44F08A966CED72E8B658_12</vt:lpwstr>
  </property>
  <property fmtid="{D5CDD505-2E9C-101B-9397-08002B2CF9AE}" pid="3" name="KSOProductBuildVer">
    <vt:lpwstr>1049-12.2.0.23196</vt:lpwstr>
  </property>
</Properties>
</file>